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92D"/>
    <a:srgbClr val="6D6E72"/>
    <a:srgbClr val="BA2E2B"/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4.png"/><Relationship Id="rId4" Type="http://schemas.openxmlformats.org/officeDocument/2006/relationships/video" Target="../media/media3.mp4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AC0AE5-BD5C-6417-E512-FFB6EB208321}"/>
              </a:ext>
            </a:extLst>
          </p:cNvPr>
          <p:cNvGrpSpPr/>
          <p:nvPr/>
        </p:nvGrpSpPr>
        <p:grpSpPr>
          <a:xfrm>
            <a:off x="247695" y="696359"/>
            <a:ext cx="7730894" cy="1168300"/>
            <a:chOff x="247694" y="696359"/>
            <a:chExt cx="8656810" cy="13487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99FCE9-36AF-1671-296B-172D2C62F24A}"/>
                </a:ext>
              </a:extLst>
            </p:cNvPr>
            <p:cNvGrpSpPr/>
            <p:nvPr/>
          </p:nvGrpSpPr>
          <p:grpSpPr>
            <a:xfrm>
              <a:off x="247694" y="696359"/>
              <a:ext cx="4180872" cy="1347594"/>
              <a:chOff x="247693" y="696359"/>
              <a:chExt cx="6458735" cy="2095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DC22ACC-9CF7-0211-22DD-4BF1875F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3" y="696359"/>
                <a:ext cx="3906864" cy="20955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828D1F8-E502-59B1-615A-2F3BB942C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0928" y="696359"/>
                <a:ext cx="2095500" cy="2095500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847A24-06C6-9FE7-8281-AA41E405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7348" y="696359"/>
              <a:ext cx="1742143" cy="1304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DF1429-3E10-5A43-DF78-C018288B1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5511" y="696359"/>
              <a:ext cx="2528993" cy="1348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5C17A9-0635-A90D-2AD0-BCD55FCAB1CA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37132F-0070-57EE-4C48-5977ECB690B5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18D074A-4573-9F33-5A15-4D842DCA6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CB3C35A-CBBF-7A96-89AD-078206158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C294E2-8FBE-D059-266F-9FA0D1B45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F15460-993C-BD67-54B7-8D55311F326D}"/>
              </a:ext>
            </a:extLst>
          </p:cNvPr>
          <p:cNvGrpSpPr/>
          <p:nvPr/>
        </p:nvGrpSpPr>
        <p:grpSpPr>
          <a:xfrm>
            <a:off x="731790" y="817119"/>
            <a:ext cx="6156370" cy="1110293"/>
            <a:chOff x="731790" y="817119"/>
            <a:chExt cx="6156370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2DF1E6-B324-6A45-B0B8-86CBFF65EBB3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2357944-2581-5528-B7F9-955D5CB4EF78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0C0353C-A401-7900-124A-23C10F5DC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112F48D-F440-D938-FE0C-100F5AA99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1C3E870-9DF0-6C05-5021-61FE5E983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C7E492-42A1-43D3-8A64-C7B77EEB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6330" y="920488"/>
              <a:ext cx="621830" cy="100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E2C26-7DBF-50DD-F2AB-3B30CD21E2C7}"/>
              </a:ext>
            </a:extLst>
          </p:cNvPr>
          <p:cNvGrpSpPr/>
          <p:nvPr/>
        </p:nvGrpSpPr>
        <p:grpSpPr>
          <a:xfrm>
            <a:off x="2653319" y="1034895"/>
            <a:ext cx="7290678" cy="2525740"/>
            <a:chOff x="2653319" y="1034895"/>
            <a:chExt cx="7290678" cy="2525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614D9B-C36C-53E1-5ABC-B58517C8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34400" r="6945" b="3291"/>
            <a:stretch/>
          </p:blipFill>
          <p:spPr bwMode="auto">
            <a:xfrm>
              <a:off x="7098626" y="1034895"/>
              <a:ext cx="2845371" cy="25257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497CDA-687F-164B-24F2-D674F65DA267}"/>
                </a:ext>
              </a:extLst>
            </p:cNvPr>
            <p:cNvGrpSpPr/>
            <p:nvPr/>
          </p:nvGrpSpPr>
          <p:grpSpPr>
            <a:xfrm>
              <a:off x="2653319" y="1311648"/>
              <a:ext cx="4445307" cy="1557057"/>
              <a:chOff x="2574057" y="1159248"/>
              <a:chExt cx="4445307" cy="1557057"/>
            </a:xfrm>
          </p:grpSpPr>
          <p:pic>
            <p:nvPicPr>
              <p:cNvPr id="1026" name="Picture 2" descr="Blood pressure measuring cardio exam Royalty Free Vector">
                <a:extLst>
                  <a:ext uri="{FF2B5EF4-FFF2-40B4-BE49-F238E27FC236}">
                    <a16:creationId xmlns:a16="http://schemas.microsoft.com/office/drawing/2014/main" id="{CC32104E-502C-7CAB-34D3-7EA9E21AAF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439"/>
              <a:stretch/>
            </p:blipFill>
            <p:spPr bwMode="auto">
              <a:xfrm>
                <a:off x="3846419" y="1159248"/>
                <a:ext cx="2419350" cy="1557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he human heart • Heart Research Institute">
                <a:extLst>
                  <a:ext uri="{FF2B5EF4-FFF2-40B4-BE49-F238E27FC236}">
                    <a16:creationId xmlns:a16="http://schemas.microsoft.com/office/drawing/2014/main" id="{AAA292D0-562D-2574-A494-85EA7387AF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57" y="1430713"/>
                <a:ext cx="888905" cy="88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626699-94AA-6259-C936-A39327668304}"/>
                  </a:ext>
                </a:extLst>
              </p:cNvPr>
              <p:cNvSpPr/>
              <p:nvPr/>
            </p:nvSpPr>
            <p:spPr>
              <a:xfrm>
                <a:off x="2837610" y="1853032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ECG</a:t>
                </a:r>
                <a:endParaRPr lang="en-NL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E0FC4B-0AA5-7FD6-6924-0E9F51AEE8A0}"/>
                  </a:ext>
                </a:extLst>
              </p:cNvPr>
              <p:cNvSpPr/>
              <p:nvPr/>
            </p:nvSpPr>
            <p:spPr>
              <a:xfrm>
                <a:off x="5656448" y="2099980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PPG</a:t>
                </a:r>
                <a:endParaRPr lang="en-NL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393E016-34CC-EF7B-CB01-9C6265B483D6}"/>
                  </a:ext>
                </a:extLst>
              </p:cNvPr>
              <p:cNvSpPr/>
              <p:nvPr/>
            </p:nvSpPr>
            <p:spPr>
              <a:xfrm>
                <a:off x="3200400" y="1515035"/>
                <a:ext cx="663388" cy="502024"/>
              </a:xfrm>
              <a:custGeom>
                <a:avLst/>
                <a:gdLst>
                  <a:gd name="connsiteX0" fmla="*/ 0 w 663388"/>
                  <a:gd name="connsiteY0" fmla="*/ 0 h 502024"/>
                  <a:gd name="connsiteX1" fmla="*/ 358588 w 663388"/>
                  <a:gd name="connsiteY1" fmla="*/ 197224 h 502024"/>
                  <a:gd name="connsiteX2" fmla="*/ 600635 w 663388"/>
                  <a:gd name="connsiteY2" fmla="*/ 412377 h 502024"/>
                  <a:gd name="connsiteX3" fmla="*/ 663388 w 663388"/>
                  <a:gd name="connsiteY3" fmla="*/ 502024 h 50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88" h="502024">
                    <a:moveTo>
                      <a:pt x="0" y="0"/>
                    </a:moveTo>
                    <a:cubicBezTo>
                      <a:pt x="129241" y="64247"/>
                      <a:pt x="258482" y="128494"/>
                      <a:pt x="358588" y="197224"/>
                    </a:cubicBezTo>
                    <a:cubicBezTo>
                      <a:pt x="458694" y="265954"/>
                      <a:pt x="549835" y="361577"/>
                      <a:pt x="600635" y="412377"/>
                    </a:cubicBezTo>
                    <a:cubicBezTo>
                      <a:pt x="651435" y="463177"/>
                      <a:pt x="651435" y="491565"/>
                      <a:pt x="663388" y="502024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3908BC-CEDE-3D18-FB57-6550491BBE7C}"/>
                  </a:ext>
                </a:extLst>
              </p:cNvPr>
              <p:cNvSpPr/>
              <p:nvPr/>
            </p:nvSpPr>
            <p:spPr>
              <a:xfrm>
                <a:off x="3591485" y="2375366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CUFF</a:t>
                </a:r>
                <a:endParaRPr lang="en-NL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B77CB6D-6797-321A-D8A8-E6456AFA3C06}"/>
                  </a:ext>
                </a:extLst>
              </p:cNvPr>
              <p:cNvSpPr/>
              <p:nvPr/>
            </p:nvSpPr>
            <p:spPr>
              <a:xfrm>
                <a:off x="4266209" y="2297765"/>
                <a:ext cx="824753" cy="242047"/>
              </a:xfrm>
              <a:custGeom>
                <a:avLst/>
                <a:gdLst>
                  <a:gd name="connsiteX0" fmla="*/ 0 w 824753"/>
                  <a:gd name="connsiteY0" fmla="*/ 0 h 242047"/>
                  <a:gd name="connsiteX1" fmla="*/ 161365 w 824753"/>
                  <a:gd name="connsiteY1" fmla="*/ 71718 h 242047"/>
                  <a:gd name="connsiteX2" fmla="*/ 179294 w 824753"/>
                  <a:gd name="connsiteY2" fmla="*/ 80683 h 242047"/>
                  <a:gd name="connsiteX3" fmla="*/ 313765 w 824753"/>
                  <a:gd name="connsiteY3" fmla="*/ 206189 h 242047"/>
                  <a:gd name="connsiteX4" fmla="*/ 824753 w 824753"/>
                  <a:gd name="connsiteY4" fmla="*/ 242047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53" h="242047">
                    <a:moveTo>
                      <a:pt x="0" y="0"/>
                    </a:moveTo>
                    <a:lnTo>
                      <a:pt x="161365" y="71718"/>
                    </a:lnTo>
                    <a:cubicBezTo>
                      <a:pt x="191247" y="85165"/>
                      <a:pt x="153894" y="58271"/>
                      <a:pt x="179294" y="80683"/>
                    </a:cubicBezTo>
                    <a:cubicBezTo>
                      <a:pt x="204694" y="103095"/>
                      <a:pt x="206189" y="179295"/>
                      <a:pt x="313765" y="206189"/>
                    </a:cubicBezTo>
                    <a:cubicBezTo>
                      <a:pt x="421342" y="233083"/>
                      <a:pt x="623047" y="237565"/>
                      <a:pt x="824753" y="242047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F3A50B-39C1-D3C5-B0DA-2FF1B79B315B}"/>
                  </a:ext>
                </a:extLst>
              </p:cNvPr>
              <p:cNvSpPr/>
              <p:nvPr/>
            </p:nvSpPr>
            <p:spPr>
              <a:xfrm>
                <a:off x="4446494" y="2321606"/>
                <a:ext cx="726141" cy="63006"/>
              </a:xfrm>
              <a:custGeom>
                <a:avLst/>
                <a:gdLst>
                  <a:gd name="connsiteX0" fmla="*/ 0 w 726141"/>
                  <a:gd name="connsiteY0" fmla="*/ 45076 h 63006"/>
                  <a:gd name="connsiteX1" fmla="*/ 188259 w 726141"/>
                  <a:gd name="connsiteY1" fmla="*/ 253 h 63006"/>
                  <a:gd name="connsiteX2" fmla="*/ 726141 w 726141"/>
                  <a:gd name="connsiteY2" fmla="*/ 63006 h 6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141" h="63006">
                    <a:moveTo>
                      <a:pt x="0" y="45076"/>
                    </a:moveTo>
                    <a:cubicBezTo>
                      <a:pt x="33618" y="21170"/>
                      <a:pt x="67236" y="-2735"/>
                      <a:pt x="188259" y="253"/>
                    </a:cubicBezTo>
                    <a:cubicBezTo>
                      <a:pt x="309282" y="3241"/>
                      <a:pt x="517711" y="33123"/>
                      <a:pt x="726141" y="63006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A5D1D85-9CF2-6875-F7CE-9B82FABD1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397" y="2017758"/>
                <a:ext cx="2609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51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5434278" cy="4399731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254</Words>
  <Application>Microsoft Office PowerPoint</Application>
  <PresentationFormat>Widescreen</PresentationFormat>
  <Paragraphs>102</Paragraphs>
  <Slides>28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 Unicode MS</vt:lpstr>
      <vt:lpstr>Meiryo</vt:lpstr>
      <vt:lpstr>Arial</vt:lpstr>
      <vt:lpstr>Arial Narrow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20</cp:revision>
  <dcterms:created xsi:type="dcterms:W3CDTF">2024-01-29T19:49:26Z</dcterms:created>
  <dcterms:modified xsi:type="dcterms:W3CDTF">2024-02-08T13:46:56Z</dcterms:modified>
</cp:coreProperties>
</file>